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58" r:id="rId3"/>
    <p:sldId id="267" r:id="rId4"/>
    <p:sldId id="278" r:id="rId5"/>
    <p:sldId id="282" r:id="rId6"/>
    <p:sldId id="268" r:id="rId7"/>
    <p:sldId id="265" r:id="rId8"/>
    <p:sldId id="269" r:id="rId9"/>
    <p:sldId id="281" r:id="rId10"/>
    <p:sldId id="260" r:id="rId11"/>
    <p:sldId id="290" r:id="rId12"/>
    <p:sldId id="270" r:id="rId13"/>
    <p:sldId id="271" r:id="rId14"/>
    <p:sldId id="292" r:id="rId15"/>
    <p:sldId id="275" r:id="rId16"/>
    <p:sldId id="293" r:id="rId17"/>
    <p:sldId id="274" r:id="rId18"/>
    <p:sldId id="294" r:id="rId19"/>
    <p:sldId id="273" r:id="rId20"/>
    <p:sldId id="295" r:id="rId21"/>
    <p:sldId id="272" r:id="rId22"/>
    <p:sldId id="296" r:id="rId23"/>
    <p:sldId id="276" r:id="rId24"/>
    <p:sldId id="300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17" autoAdjust="0"/>
    <p:restoredTop sz="96585" autoAdjust="0"/>
  </p:normalViewPr>
  <p:slideViewPr>
    <p:cSldViewPr>
      <p:cViewPr>
        <p:scale>
          <a:sx n="69" d="100"/>
          <a:sy n="69" d="100"/>
        </p:scale>
        <p:origin x="-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7070D3-3DEF-425A-9F8B-406F6CCC725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C4531C-BF2A-43B2-B56B-6327774A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87B3-7CF8-4CFB-9E0E-487F8802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E415-4F8A-44C2-9DD2-F9E89521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D2E8-041A-47A0-B370-CE1ABAEA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45-7C52-451A-9605-7AD50CA6A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5290-A48F-4D48-BE8F-A1E08CCF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0621-D4A4-4EEC-B717-BEDF54138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64D6-D453-461A-A81A-0FBB8C882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8753-E763-423F-8BE0-BDAC1F97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55FA-5785-49F6-BCC7-901C42E7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6D0E-F4C2-46AB-827F-AE37A6487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AF7B-C6AB-4AD1-A2F5-F854C77D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353DC3-07B0-4236-8802-E0F786F1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/>
          <a:lstStyle/>
          <a:p>
            <a:r>
              <a:rPr lang="ru-RU" dirty="0" smtClean="0"/>
              <a:t>«Нам есть чем гордиться </a:t>
            </a:r>
            <a:br>
              <a:rPr lang="ru-RU" dirty="0" smtClean="0"/>
            </a:br>
            <a:r>
              <a:rPr lang="ru-RU" dirty="0" smtClean="0"/>
              <a:t>и есть что беречь!»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Картинка 217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814387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500063"/>
            <a:ext cx="5715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старых фотографии, два деда,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стен как будто смотрят на меня.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погиб почти перед победой,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в немецких лагерях.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дошел до самого Берлина,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апреле сорок пятого - убит.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без вести, словно сгинул,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даже неизвестно, где лежит.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Защитники Отечества родного,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разных жизни, но с одной судьбой.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старых фотографий смотрят снова,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Те, кто отдали жизнь за нас с тобой.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 этот День Защитника Отчизны,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Героев павших будем вспоминать.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 для нас свои отдали жизни,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 мы могли отчизну защищать. </a:t>
            </a:r>
          </a:p>
        </p:txBody>
      </p:sp>
      <p:pic>
        <p:nvPicPr>
          <p:cNvPr id="17412" name="Picture 4" descr="Картинка 14 из 1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9776">
            <a:off x="5778500" y="276225"/>
            <a:ext cx="25050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а 88 из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4935">
            <a:off x="6072188" y="3224213"/>
            <a:ext cx="2436812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39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1986" name="Picture 4" descr="Картинка 1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4" name="Picture 4" descr="Картинка 123 из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Картинка 310 из 5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9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Картинка 71 из 12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8" descr="Картинка 251 из 12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4" descr="Картинка 74 из 16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Картинка 76 из 26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Картинка 119 из 265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Картинка 180 из 5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0178" name="Picture 6" descr="Картинка 302 из 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Картинка 67 из 1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3" name="Picture 6" descr="Картинка 338 из 16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4"/>
            <a:ext cx="3500435" cy="39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Картинка 38 из 280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143116"/>
            <a:ext cx="407193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 из 6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25 из 129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28674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33794" name="Picture 2" descr="Картинка 24 из 5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91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«Нам есть чем гордиться  и есть что беречь!»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Gulya</cp:lastModifiedBy>
  <cp:revision>66</cp:revision>
  <dcterms:created xsi:type="dcterms:W3CDTF">2008-05-28T10:20:44Z</dcterms:created>
  <dcterms:modified xsi:type="dcterms:W3CDTF">2013-02-20T13:20:13Z</dcterms:modified>
</cp:coreProperties>
</file>